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46" r:id="rId1"/>
  </p:sldMasterIdLst>
  <p:notesMasterIdLst>
    <p:notesMasterId r:id="rId6"/>
  </p:notesMasterIdLst>
  <p:handoutMasterIdLst>
    <p:handoutMasterId r:id="rId7"/>
  </p:handoutMasterIdLst>
  <p:sldIdLst>
    <p:sldId id="494" r:id="rId2"/>
    <p:sldId id="482" r:id="rId3"/>
    <p:sldId id="495" r:id="rId4"/>
    <p:sldId id="418" r:id="rId5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900"/>
    <a:srgbClr val="FF9933"/>
    <a:srgbClr val="FFFFFF"/>
    <a:srgbClr val="FF6600"/>
    <a:srgbClr val="FFFFCC"/>
    <a:srgbClr val="FFCC00"/>
    <a:srgbClr val="00CC99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992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962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ael Arenas" userId="7c5fb31c98224ec4" providerId="LiveId" clId="{00F83389-6B3F-4A22-A45C-F31DA24DD31C}"/>
    <pc:docChg chg="delSld">
      <pc:chgData name="Ismael Arenas" userId="7c5fb31c98224ec4" providerId="LiveId" clId="{00F83389-6B3F-4A22-A45C-F31DA24DD31C}" dt="2025-05-02T16:59:30.973" v="11" actId="47"/>
      <pc:docMkLst>
        <pc:docMk/>
      </pc:docMkLst>
      <pc:sldChg chg="del">
        <pc:chgData name="Ismael Arenas" userId="7c5fb31c98224ec4" providerId="LiveId" clId="{00F83389-6B3F-4A22-A45C-F31DA24DD31C}" dt="2025-05-02T16:59:30.973" v="11" actId="47"/>
        <pc:sldMkLst>
          <pc:docMk/>
          <pc:sldMk cId="0" sldId="370"/>
        </pc:sldMkLst>
      </pc:sldChg>
      <pc:sldChg chg="del">
        <pc:chgData name="Ismael Arenas" userId="7c5fb31c98224ec4" providerId="LiveId" clId="{00F83389-6B3F-4A22-A45C-F31DA24DD31C}" dt="2025-05-02T16:59:12.768" v="1" actId="47"/>
        <pc:sldMkLst>
          <pc:docMk/>
          <pc:sldMk cId="0" sldId="433"/>
        </pc:sldMkLst>
      </pc:sldChg>
      <pc:sldChg chg="del">
        <pc:chgData name="Ismael Arenas" userId="7c5fb31c98224ec4" providerId="LiveId" clId="{00F83389-6B3F-4A22-A45C-F31DA24DD31C}" dt="2025-05-02T16:59:00.870" v="0" actId="47"/>
        <pc:sldMkLst>
          <pc:docMk/>
          <pc:sldMk cId="0" sldId="447"/>
        </pc:sldMkLst>
      </pc:sldChg>
      <pc:sldChg chg="del">
        <pc:chgData name="Ismael Arenas" userId="7c5fb31c98224ec4" providerId="LiveId" clId="{00F83389-6B3F-4A22-A45C-F31DA24DD31C}" dt="2025-05-02T16:59:14.740" v="2" actId="47"/>
        <pc:sldMkLst>
          <pc:docMk/>
          <pc:sldMk cId="0" sldId="457"/>
        </pc:sldMkLst>
      </pc:sldChg>
      <pc:sldChg chg="del">
        <pc:chgData name="Ismael Arenas" userId="7c5fb31c98224ec4" providerId="LiveId" clId="{00F83389-6B3F-4A22-A45C-F31DA24DD31C}" dt="2025-05-02T16:59:17.202" v="4" actId="47"/>
        <pc:sldMkLst>
          <pc:docMk/>
          <pc:sldMk cId="0" sldId="467"/>
        </pc:sldMkLst>
      </pc:sldChg>
      <pc:sldChg chg="del">
        <pc:chgData name="Ismael Arenas" userId="7c5fb31c98224ec4" providerId="LiveId" clId="{00F83389-6B3F-4A22-A45C-F31DA24DD31C}" dt="2025-05-02T16:59:19.767" v="5" actId="47"/>
        <pc:sldMkLst>
          <pc:docMk/>
          <pc:sldMk cId="0" sldId="469"/>
        </pc:sldMkLst>
      </pc:sldChg>
      <pc:sldChg chg="del">
        <pc:chgData name="Ismael Arenas" userId="7c5fb31c98224ec4" providerId="LiveId" clId="{00F83389-6B3F-4A22-A45C-F31DA24DD31C}" dt="2025-05-02T16:59:16.353" v="3" actId="47"/>
        <pc:sldMkLst>
          <pc:docMk/>
          <pc:sldMk cId="0" sldId="470"/>
        </pc:sldMkLst>
      </pc:sldChg>
      <pc:sldChg chg="del">
        <pc:chgData name="Ismael Arenas" userId="7c5fb31c98224ec4" providerId="LiveId" clId="{00F83389-6B3F-4A22-A45C-F31DA24DD31C}" dt="2025-05-02T16:59:21.845" v="7" actId="47"/>
        <pc:sldMkLst>
          <pc:docMk/>
          <pc:sldMk cId="0" sldId="471"/>
        </pc:sldMkLst>
      </pc:sldChg>
      <pc:sldChg chg="del">
        <pc:chgData name="Ismael Arenas" userId="7c5fb31c98224ec4" providerId="LiveId" clId="{00F83389-6B3F-4A22-A45C-F31DA24DD31C}" dt="2025-05-02T16:59:22.629" v="8" actId="47"/>
        <pc:sldMkLst>
          <pc:docMk/>
          <pc:sldMk cId="0" sldId="473"/>
        </pc:sldMkLst>
      </pc:sldChg>
      <pc:sldChg chg="del">
        <pc:chgData name="Ismael Arenas" userId="7c5fb31c98224ec4" providerId="LiveId" clId="{00F83389-6B3F-4A22-A45C-F31DA24DD31C}" dt="2025-05-02T16:59:23.512" v="9" actId="47"/>
        <pc:sldMkLst>
          <pc:docMk/>
          <pc:sldMk cId="0" sldId="475"/>
        </pc:sldMkLst>
      </pc:sldChg>
      <pc:sldChg chg="del">
        <pc:chgData name="Ismael Arenas" userId="7c5fb31c98224ec4" providerId="LiveId" clId="{00F83389-6B3F-4A22-A45C-F31DA24DD31C}" dt="2025-05-02T16:59:21.014" v="6" actId="47"/>
        <pc:sldMkLst>
          <pc:docMk/>
          <pc:sldMk cId="0" sldId="476"/>
        </pc:sldMkLst>
      </pc:sldChg>
      <pc:sldChg chg="del">
        <pc:chgData name="Ismael Arenas" userId="7c5fb31c98224ec4" providerId="LiveId" clId="{00F83389-6B3F-4A22-A45C-F31DA24DD31C}" dt="2025-05-02T16:59:24.406" v="10" actId="47"/>
        <pc:sldMkLst>
          <pc:docMk/>
          <pc:sldMk cId="0" sldId="477"/>
        </pc:sldMkLst>
      </pc:sldChg>
      <pc:sldMasterChg chg="delSldLayout">
        <pc:chgData name="Ismael Arenas" userId="7c5fb31c98224ec4" providerId="LiveId" clId="{00F83389-6B3F-4A22-A45C-F31DA24DD31C}" dt="2025-05-02T16:59:17.202" v="4" actId="47"/>
        <pc:sldMasterMkLst>
          <pc:docMk/>
          <pc:sldMasterMk cId="0" sldId="2147484946"/>
        </pc:sldMasterMkLst>
        <pc:sldLayoutChg chg="del">
          <pc:chgData name="Ismael Arenas" userId="7c5fb31c98224ec4" providerId="LiveId" clId="{00F83389-6B3F-4A22-A45C-F31DA24DD31C}" dt="2025-05-02T16:59:17.202" v="4" actId="47"/>
          <pc:sldLayoutMkLst>
            <pc:docMk/>
            <pc:sldMasterMk cId="0" sldId="2147484946"/>
            <pc:sldLayoutMk cId="0" sldId="214748497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D:\A&#209;O%202025\VARIOS\HISTORIC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D:\A&#209;O%202025\VARIOS\HISTORICO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D:\A&#209;O%202025\VARIOS\HISTORICO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A&#209;O%202025\VARIOS\HISTOR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85892388451443"/>
          <c:y val="5.5530111965139052E-2"/>
          <c:w val="0.86565500489170977"/>
          <c:h val="0.83707049170548486"/>
        </c:manualLayout>
      </c:layout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Hoja1!$A$24:$I$24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Hoja1!$A$25:$I$25</c:f>
              <c:numCache>
                <c:formatCode>_-* #,##0_-;\-* #,##0_-;_-* "-"??_-;_-@_-</c:formatCode>
                <c:ptCount val="9"/>
                <c:pt idx="0">
                  <c:v>1791</c:v>
                </c:pt>
                <c:pt idx="1">
                  <c:v>2306</c:v>
                </c:pt>
                <c:pt idx="2">
                  <c:v>3892</c:v>
                </c:pt>
                <c:pt idx="3">
                  <c:v>4717</c:v>
                </c:pt>
                <c:pt idx="4">
                  <c:v>5254</c:v>
                </c:pt>
                <c:pt idx="5">
                  <c:v>6414</c:v>
                </c:pt>
                <c:pt idx="6">
                  <c:v>7566</c:v>
                </c:pt>
                <c:pt idx="7">
                  <c:v>8261</c:v>
                </c:pt>
                <c:pt idx="8">
                  <c:v>9368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A4-4A06-BB8F-B15681F00E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836059984"/>
        <c:axId val="836058352"/>
      </c:barChart>
      <c:catAx>
        <c:axId val="83605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58352"/>
        <c:crosses val="autoZero"/>
        <c:auto val="1"/>
        <c:lblAlgn val="ctr"/>
        <c:lblOffset val="100"/>
        <c:noMultiLvlLbl val="0"/>
      </c:catAx>
      <c:valAx>
        <c:axId val="836058352"/>
        <c:scaling>
          <c:orientation val="minMax"/>
        </c:scaling>
        <c:delete val="0"/>
        <c:axPos val="l"/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59984"/>
        <c:crosses val="autoZero"/>
        <c:crossBetween val="between"/>
      </c:valAx>
      <c:spPr>
        <a:solidFill>
          <a:schemeClr val="accent4">
            <a:lumMod val="40000"/>
            <a:lumOff val="6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387841207231989"/>
          <c:y val="1.2416741384768356E-2"/>
          <c:w val="0.79418819225876347"/>
          <c:h val="0.94616563811105825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921985419149466E-2"/>
                  <c:y val="-1.4814816975039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04-4A6A-B520-D28BC6FB91F6}"/>
                </c:ext>
              </c:extLst>
            </c:dLbl>
            <c:dLbl>
              <c:idx val="1"/>
              <c:layout>
                <c:manualLayout>
                  <c:x val="2.7304963547873664E-3"/>
                  <c:y val="-1.6666669096918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04-4A6A-B520-D28BC6FB91F6}"/>
                </c:ext>
              </c:extLst>
            </c:dLbl>
            <c:dLbl>
              <c:idx val="2"/>
              <c:layout>
                <c:manualLayout>
                  <c:x val="-1.3652481773936832E-3"/>
                  <c:y val="-1.6666669096918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04-4A6A-B520-D28BC6FB91F6}"/>
                </c:ext>
              </c:extLst>
            </c:dLbl>
            <c:dLbl>
              <c:idx val="3"/>
              <c:layout>
                <c:manualLayout>
                  <c:x val="-5.0058521557455692E-17"/>
                  <c:y val="-1.66666690969187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04-4A6A-B520-D28BC6FB91F6}"/>
                </c:ext>
              </c:extLst>
            </c:dLbl>
            <c:dLbl>
              <c:idx val="4"/>
              <c:layout>
                <c:manualLayout>
                  <c:x val="1.3652481773936832E-3"/>
                  <c:y val="-2.2222225462558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04-4A6A-B520-D28BC6FB91F6}"/>
                </c:ext>
              </c:extLst>
            </c:dLbl>
            <c:dLbl>
              <c:idx val="5"/>
              <c:layout>
                <c:manualLayout>
                  <c:x val="-2.7304963547873664E-3"/>
                  <c:y val="-1.8518521218798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04-4A6A-B520-D28BC6FB91F6}"/>
                </c:ext>
              </c:extLst>
            </c:dLbl>
            <c:dLbl>
              <c:idx val="6"/>
              <c:layout>
                <c:manualLayout>
                  <c:x val="-1.0011704311491138E-16"/>
                  <c:y val="-2.2222225462558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04-4A6A-B520-D28BC6FB91F6}"/>
                </c:ext>
              </c:extLst>
            </c:dLbl>
            <c:dLbl>
              <c:idx val="7"/>
              <c:layout>
                <c:manualLayout>
                  <c:x val="1.3652481773936832E-3"/>
                  <c:y val="-2.2222225462558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804-4A6A-B520-D28BC6FB91F6}"/>
                </c:ext>
              </c:extLst>
            </c:dLbl>
            <c:dLbl>
              <c:idx val="8"/>
              <c:layout>
                <c:manualLayout>
                  <c:x val="-1.0011704311491138E-16"/>
                  <c:y val="-1.6666669096918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04-4A6A-B520-D28BC6FB91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Hoja1!$A$10:$I$10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Hoja1!$A$11:$I$11</c:f>
              <c:numCache>
                <c:formatCode>_-* #,##0_-;\-* #,##0_-;_-* "-"??_-;_-@_-</c:formatCode>
                <c:ptCount val="9"/>
                <c:pt idx="0">
                  <c:v>1480759</c:v>
                </c:pt>
                <c:pt idx="1">
                  <c:v>2358465</c:v>
                </c:pt>
                <c:pt idx="2">
                  <c:v>3101326</c:v>
                </c:pt>
                <c:pt idx="3">
                  <c:v>3601307</c:v>
                </c:pt>
                <c:pt idx="4">
                  <c:v>3801371</c:v>
                </c:pt>
                <c:pt idx="5">
                  <c:v>4947338</c:v>
                </c:pt>
                <c:pt idx="6">
                  <c:v>5462099</c:v>
                </c:pt>
                <c:pt idx="7">
                  <c:v>6074954</c:v>
                </c:pt>
                <c:pt idx="8">
                  <c:v>7044725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04-4A6A-B520-D28BC6FB9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6065968"/>
        <c:axId val="836057808"/>
        <c:axId val="571346592"/>
      </c:bar3DChart>
      <c:catAx>
        <c:axId val="83606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57808"/>
        <c:crosses val="autoZero"/>
        <c:auto val="1"/>
        <c:lblAlgn val="ctr"/>
        <c:lblOffset val="100"/>
        <c:noMultiLvlLbl val="0"/>
      </c:catAx>
      <c:valAx>
        <c:axId val="83605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65968"/>
        <c:crosses val="autoZero"/>
        <c:crossBetween val="between"/>
      </c:valAx>
      <c:serAx>
        <c:axId val="571346592"/>
        <c:scaling>
          <c:orientation val="minMax"/>
        </c:scaling>
        <c:delete val="1"/>
        <c:axPos val="b"/>
        <c:majorTickMark val="none"/>
        <c:minorTickMark val="none"/>
        <c:tickLblPos val="nextTo"/>
        <c:crossAx val="83605780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Hoja1!$A$16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4609927095747328E-3"/>
                  <c:y val="-5.01832974575441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Hoja1!$A$17</c:f>
              <c:numCache>
                <c:formatCode>_-* #,##0_-;\-* #,##0_-;_-* "-"??_-;_-@_-</c:formatCode>
                <c:ptCount val="1"/>
                <c:pt idx="0">
                  <c:v>1313707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A6-4A05-922E-A5E23C667C1E}"/>
            </c:ext>
          </c:extLst>
        </c:ser>
        <c:ser>
          <c:idx val="1"/>
          <c:order val="1"/>
          <c:tx>
            <c:strRef>
              <c:f>Hoja1!$B$16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4.39103852753512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Hoja1!$B$17</c:f>
              <c:numCache>
                <c:formatCode>_-* #,##0_-;\-* #,##0_-;_-* "-"??_-;_-@_-</c:formatCode>
                <c:ptCount val="1"/>
                <c:pt idx="0">
                  <c:v>1773516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A6-4A05-922E-A5E23C667C1E}"/>
            </c:ext>
          </c:extLst>
        </c:ser>
        <c:ser>
          <c:idx val="2"/>
          <c:order val="2"/>
          <c:tx>
            <c:strRef>
              <c:f>Hoja1!$C$16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3652481773936832E-3"/>
                  <c:y val="-3.7637473093158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Hoja1!$C$17</c:f>
              <c:numCache>
                <c:formatCode>_-* #,##0_-;\-* #,##0_-;_-* "-"??_-;_-@_-</c:formatCode>
                <c:ptCount val="1"/>
                <c:pt idx="0">
                  <c:v>2182194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A6-4A05-922E-A5E23C667C1E}"/>
            </c:ext>
          </c:extLst>
        </c:ser>
        <c:ser>
          <c:idx val="3"/>
          <c:order val="3"/>
          <c:tx>
            <c:strRef>
              <c:f>Hoja1!$D$16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0957445321810493E-3"/>
                  <c:y val="-5.64562096397373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Hoja1!$D$17</c:f>
              <c:numCache>
                <c:formatCode>_-* #,##0_-;\-* #,##0_-;_-* "-"??_-;_-@_-</c:formatCode>
                <c:ptCount val="1"/>
                <c:pt idx="0">
                  <c:v>2731381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6A6-4A05-922E-A5E23C667C1E}"/>
            </c:ext>
          </c:extLst>
        </c:ser>
        <c:ser>
          <c:idx val="4"/>
          <c:order val="4"/>
          <c:tx>
            <c:strRef>
              <c:f>Hoja1!$E$16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3.34555316383628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Hoja1!$E$17</c:f>
              <c:numCache>
                <c:formatCode>_-* #,##0_-;\-* #,##0_-;_-* "-"??_-;_-@_-</c:formatCode>
                <c:ptCount val="1"/>
                <c:pt idx="0">
                  <c:v>4025364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6A6-4A05-922E-A5E23C667C1E}"/>
            </c:ext>
          </c:extLst>
        </c:ser>
        <c:ser>
          <c:idx val="5"/>
          <c:order val="5"/>
          <c:tx>
            <c:strRef>
              <c:f>Hoja1!$F$16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4609927095747328E-3"/>
                  <c:y val="-3.76374730931582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Hoja1!$F$17</c:f>
              <c:numCache>
                <c:formatCode>_-* #,##0_-;\-* #,##0_-;_-* "-"??_-;_-@_-</c:formatCode>
                <c:ptCount val="1"/>
                <c:pt idx="0">
                  <c:v>4544264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6A6-4A05-922E-A5E23C667C1E}"/>
            </c:ext>
          </c:extLst>
        </c:ser>
        <c:ser>
          <c:idx val="6"/>
          <c:order val="6"/>
          <c:tx>
            <c:strRef>
              <c:f>Hoja1!$G$16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8.1914890643620987E-3"/>
                  <c:y val="-6.6911063276725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Hoja1!$G$17</c:f>
              <c:numCache>
                <c:formatCode>_-* #,##0_-;\-* #,##0_-;_-* "-"??_-;_-@_-</c:formatCode>
                <c:ptCount val="1"/>
                <c:pt idx="0">
                  <c:v>5045980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6A6-4A05-922E-A5E23C667C1E}"/>
            </c:ext>
          </c:extLst>
        </c:ser>
        <c:ser>
          <c:idx val="7"/>
          <c:order val="7"/>
          <c:tx>
            <c:strRef>
              <c:f>Hoja1!$H$16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6382978128724197E-2"/>
                  <c:y val="-4.6001356002748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Hoja1!$H$17</c:f>
              <c:numCache>
                <c:formatCode>_-* #,##0_-;\-* #,##0_-;_-* "-"??_-;_-@_-</c:formatCode>
                <c:ptCount val="1"/>
                <c:pt idx="0">
                  <c:v>5737826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6A6-4A05-922E-A5E23C667C1E}"/>
            </c:ext>
          </c:extLst>
        </c:ser>
        <c:ser>
          <c:idx val="8"/>
          <c:order val="8"/>
          <c:tx>
            <c:strRef>
              <c:f>Hoja1!$I$16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0957445321809496E-3"/>
                  <c:y val="-2.927359018356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6A6-4A05-922E-A5E23C667C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Hoja1!$I$17</c:f>
              <c:numCache>
                <c:formatCode>_-* #,##0_-;\-* #,##0_-;_-* "-"??_-;_-@_-</c:formatCode>
                <c:ptCount val="1"/>
                <c:pt idx="0">
                  <c:v>6606369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6A6-4A05-922E-A5E23C667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6062160"/>
        <c:axId val="836062704"/>
        <c:axId val="0"/>
      </c:bar3DChart>
      <c:catAx>
        <c:axId val="8360621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36062704"/>
        <c:crosses val="autoZero"/>
        <c:auto val="1"/>
        <c:lblAlgn val="ctr"/>
        <c:lblOffset val="100"/>
        <c:noMultiLvlLbl val="0"/>
      </c:catAx>
      <c:valAx>
        <c:axId val="8360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6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478698580937394"/>
          <c:y val="0.95216879764573159"/>
          <c:w val="0.69595783339629247"/>
          <c:h val="3.5285377989882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408299835955039E-2"/>
          <c:y val="1.1217612288360658E-2"/>
          <c:w val="0.90925484791537126"/>
          <c:h val="0.952246937015322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Hoja1!$A$4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Hoja1!$A$5</c:f>
              <c:numCache>
                <c:formatCode>_-* #,##0_-;\-* #,##0_-;_-* "-"??_-;_-@_-</c:formatCode>
                <c:ptCount val="1"/>
                <c:pt idx="0">
                  <c:v>2299558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C-4B2E-A5FF-528CA74F3E0E}"/>
            </c:ext>
          </c:extLst>
        </c:ser>
        <c:ser>
          <c:idx val="1"/>
          <c:order val="1"/>
          <c:tx>
            <c:strRef>
              <c:f>Hoja1!$B$4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Hoja1!$B$5</c:f>
              <c:numCache>
                <c:formatCode>_-* #,##0_-;\-* #,##0_-;_-* "-"??_-;_-@_-</c:formatCode>
                <c:ptCount val="1"/>
                <c:pt idx="0">
                  <c:v>2534282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5C-4B2E-A5FF-528CA74F3E0E}"/>
            </c:ext>
          </c:extLst>
        </c:ser>
        <c:ser>
          <c:idx val="2"/>
          <c:order val="2"/>
          <c:tx>
            <c:strRef>
              <c:f>Hoja1!$C$4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ED5C-4B2E-A5FF-528CA74F3E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</c:f>
              <c:numCache>
                <c:formatCode>_-* #,##0_-;\-* #,##0_-;_-* "-"??_-;_-@_-</c:formatCode>
                <c:ptCount val="1"/>
                <c:pt idx="0">
                  <c:v>2956001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5C-4B2E-A5FF-528CA74F3E0E}"/>
            </c:ext>
          </c:extLst>
        </c:ser>
        <c:ser>
          <c:idx val="3"/>
          <c:order val="3"/>
          <c:tx>
            <c:strRef>
              <c:f>Hoja1!$D$4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</c:f>
              <c:numCache>
                <c:formatCode>_-* #,##0_-;\-* #,##0_-;_-* "-"??_-;_-@_-</c:formatCode>
                <c:ptCount val="1"/>
                <c:pt idx="0">
                  <c:v>3662154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5C-4B2E-A5FF-528CA74F3E0E}"/>
            </c:ext>
          </c:extLst>
        </c:ser>
        <c:ser>
          <c:idx val="4"/>
          <c:order val="4"/>
          <c:tx>
            <c:strRef>
              <c:f>Hoja1!$E$4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Hoja1!$E$5</c:f>
              <c:numCache>
                <c:formatCode>_-* #,##0_-;\-* #,##0_-;_-* "-"??_-;_-@_-</c:formatCode>
                <c:ptCount val="1"/>
                <c:pt idx="0">
                  <c:v>4268273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D5C-4B2E-A5FF-528CA74F3E0E}"/>
            </c:ext>
          </c:extLst>
        </c:ser>
        <c:ser>
          <c:idx val="5"/>
          <c:order val="5"/>
          <c:tx>
            <c:strRef>
              <c:f>Hoja1!$F$4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Hoja1!$F$5</c:f>
              <c:numCache>
                <c:formatCode>_-* #,##0_-;\-* #,##0_-;_-* "-"??_-;_-@_-</c:formatCode>
                <c:ptCount val="1"/>
                <c:pt idx="0">
                  <c:v>4375228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5C-4B2E-A5FF-528CA74F3E0E}"/>
            </c:ext>
          </c:extLst>
        </c:ser>
        <c:ser>
          <c:idx val="6"/>
          <c:order val="6"/>
          <c:tx>
            <c:strRef>
              <c:f>Hoja1!$G$4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Hoja1!$G$5</c:f>
              <c:numCache>
                <c:formatCode>_-* #,##0_-;\-* #,##0_-;_-* "-"??_-;_-@_-</c:formatCode>
                <c:ptCount val="1"/>
                <c:pt idx="0">
                  <c:v>4417152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D5C-4B2E-A5FF-528CA74F3E0E}"/>
            </c:ext>
          </c:extLst>
        </c:ser>
        <c:ser>
          <c:idx val="7"/>
          <c:order val="7"/>
          <c:tx>
            <c:strRef>
              <c:f>Hoja1!$H$4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Hoja1!$H$5</c:f>
              <c:numCache>
                <c:formatCode>_-* #,##0_-;\-* #,##0_-;_-* "-"??_-;_-@_-</c:formatCode>
                <c:ptCount val="1"/>
                <c:pt idx="0">
                  <c:v>5008420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5C-4B2E-A5FF-528CA74F3E0E}"/>
            </c:ext>
          </c:extLst>
        </c:ser>
        <c:ser>
          <c:idx val="8"/>
          <c:order val="8"/>
          <c:tx>
            <c:strRef>
              <c:f>Hoja1!$I$4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Hoja1!$I$5</c:f>
              <c:numCache>
                <c:formatCode>_-* #,##0_-;\-* #,##0_-;_-* "-"??_-;_-@_-</c:formatCode>
                <c:ptCount val="1"/>
                <c:pt idx="0">
                  <c:v>5830372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D5C-4B2E-A5FF-528CA74F3E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6065424"/>
        <c:axId val="836068144"/>
      </c:barChart>
      <c:catAx>
        <c:axId val="83606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36068144"/>
        <c:crosses val="autoZero"/>
        <c:auto val="1"/>
        <c:lblAlgn val="ctr"/>
        <c:lblOffset val="100"/>
        <c:noMultiLvlLbl val="0"/>
      </c:catAx>
      <c:valAx>
        <c:axId val="83606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3606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541827581379694"/>
          <c:y val="0.95969464583071962"/>
          <c:w val="0.76535310245977073"/>
          <c:h val="4.0305354169280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3A7C85D-805C-4C0F-A94B-99AB1016CF5D}" type="datetimeFigureOut">
              <a:rPr lang="es-ES"/>
              <a:pPr>
                <a:defRPr/>
              </a:pPr>
              <a:t>02/05/2025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230E7E2-45C3-4310-B187-611331FB2D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320623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1A18911-1FAE-419D-94D2-FE341AAFF02D}" type="datetimeFigureOut">
              <a:rPr lang="es-ES"/>
              <a:pPr>
                <a:defRPr/>
              </a:pPr>
              <a:t>02/05/2025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088" y="4416425"/>
            <a:ext cx="5610225" cy="4183063"/>
          </a:xfrm>
          <a:prstGeom prst="rect">
            <a:avLst/>
          </a:prstGeom>
        </p:spPr>
        <p:txBody>
          <a:bodyPr vert="horz" lIns="91879" tIns="45939" rIns="91879" bIns="45939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6359A8D-BDAC-4847-A7C5-0D515DEE0D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21762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nueva plantilla aciem Cundinamarca ROJA portada.jpg"/>
          <p:cNvPicPr>
            <a:picLocks noChangeAspect="1"/>
          </p:cNvPicPr>
          <p:nvPr userDrawn="1"/>
        </p:nvPicPr>
        <p:blipFill>
          <a:blip r:embed="rId2" cstate="print"/>
          <a:srcRect l="1146" t="1215" r="937" b="37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3338633" y="1971675"/>
            <a:ext cx="5321466" cy="1938892"/>
          </a:xfr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>
              <a:lnSpc>
                <a:spcPts val="4900"/>
              </a:lnSpc>
              <a:spcBef>
                <a:spcPct val="0"/>
              </a:spcBef>
              <a:buNone/>
              <a:defRPr kumimoji="0" lang="en-US" sz="4200" b="1" kern="1200" cap="none" baseline="0" dirty="0">
                <a:ln w="635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3339616" y="3938703"/>
            <a:ext cx="5323532" cy="1752600"/>
          </a:xfrm>
        </p:spPr>
        <p:txBody>
          <a:bodyPr lIns="0" rIns="18288"/>
          <a:lstStyle>
            <a:lvl1pPr marL="0" marR="4572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pic>
        <p:nvPicPr>
          <p:cNvPr id="21" name="20 Imagen" descr="LOGO ACIEM CUND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68402" y="2393458"/>
            <a:ext cx="2306703" cy="2100629"/>
          </a:xfrm>
          <a:prstGeom prst="rect">
            <a:avLst/>
          </a:prstGeom>
        </p:spPr>
      </p:pic>
      <p:sp>
        <p:nvSpPr>
          <p:cNvPr id="11" name="10 Elipse"/>
          <p:cNvSpPr/>
          <p:nvPr userDrawn="1"/>
        </p:nvSpPr>
        <p:spPr>
          <a:xfrm>
            <a:off x="8505825" y="6362700"/>
            <a:ext cx="381000" cy="381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C894D-20BD-4C1D-8A2C-42982C269D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8829" y="6398279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  <p:sp>
        <p:nvSpPr>
          <p:cNvPr id="15" name="14 CuadroTexto"/>
          <p:cNvSpPr txBox="1"/>
          <p:nvPr userDrawn="1"/>
        </p:nvSpPr>
        <p:spPr>
          <a:xfrm>
            <a:off x="0" y="4556235"/>
            <a:ext cx="3310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chemeClr val="bg1"/>
                </a:solidFill>
              </a:rPr>
              <a:t>Capítulo Cundinamarca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F2263-D22A-4848-892D-CA107E7594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BE445-92E5-42F9-8CF3-2D148A1DF3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5759" y="179718"/>
            <a:ext cx="6818830" cy="853410"/>
          </a:xfr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>
              <a:defRPr kumimoji="0" lang="en-US" sz="3600" b="1" kern="1200" cap="none" baseline="0" dirty="0">
                <a:ln w="635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6300" y="1409700"/>
            <a:ext cx="7810500" cy="4991100"/>
          </a:xfrm>
        </p:spPr>
        <p:txBody>
          <a:bodyPr/>
          <a:lstStyle>
            <a:lvl1pPr>
              <a:buClr>
                <a:srgbClr val="C00000"/>
              </a:buClr>
              <a:defRPr>
                <a:solidFill>
                  <a:schemeClr val="bg1"/>
                </a:solidFill>
              </a:defRPr>
            </a:lvl1pPr>
            <a:lvl2pPr>
              <a:buClr>
                <a:srgbClr val="C00000"/>
              </a:buClr>
              <a:defRPr>
                <a:solidFill>
                  <a:schemeClr val="bg1"/>
                </a:solidFill>
              </a:defRPr>
            </a:lvl2pPr>
            <a:lvl3pPr>
              <a:buClr>
                <a:srgbClr val="C00000"/>
              </a:buClr>
              <a:defRPr>
                <a:solidFill>
                  <a:schemeClr val="bg1"/>
                </a:solidFill>
              </a:defRPr>
            </a:lvl3pPr>
            <a:lvl4pPr>
              <a:buClr>
                <a:srgbClr val="C00000"/>
              </a:buClr>
              <a:defRPr>
                <a:solidFill>
                  <a:schemeClr val="bg1"/>
                </a:solidFill>
              </a:defRPr>
            </a:lvl4pPr>
            <a:lvl5pPr>
              <a:buClr>
                <a:srgbClr val="C00000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2182" y="6410325"/>
            <a:ext cx="762000" cy="22704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1C2BC1-89C7-4E90-A945-E3749B030F6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3500" y="1716786"/>
            <a:ext cx="6969252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ctr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rgbClr val="C0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3500" y="3590489"/>
            <a:ext cx="6969252" cy="1509712"/>
          </a:xfrm>
        </p:spPr>
        <p:txBody>
          <a:bodyPr lIns="45720" rIns="45720"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0AF3-B5B8-40A4-8CEC-DB5E82AB5B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29811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351663"/>
            <a:ext cx="73152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33424" y="1843885"/>
            <a:ext cx="3762375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24424" y="1843885"/>
            <a:ext cx="3762375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1DC91-6BCB-41A3-8C4C-9B63950AA8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465963"/>
            <a:ext cx="7315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38174" y="1855248"/>
            <a:ext cx="3859213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bg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826071" y="1859757"/>
            <a:ext cx="3860729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bg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38174" y="2514600"/>
            <a:ext cx="385921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26071" y="2514600"/>
            <a:ext cx="3860729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A183E-E755-43E3-B824-71987A622B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21 Marcador de pie de página"/>
          <p:cNvSpPr>
            <a:spLocks noGrp="1"/>
          </p:cNvSpPr>
          <p:nvPr>
            <p:ph type="ftr" sz="quarter" idx="1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57324" y="704088"/>
            <a:ext cx="7305675" cy="1143000"/>
          </a:xfr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kumimoji="0" lang="en-US" sz="3600" b="1" kern="1200" cap="none" baseline="0">
                <a:ln w="6350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40026-CB26-48A6-A2ED-F22AA8521C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7DB9CE-A282-4A18-A64B-9643DDAF00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6824" y="409577"/>
            <a:ext cx="7419976" cy="1162050"/>
          </a:xfrm>
        </p:spPr>
        <p:txBody>
          <a:bodyPr>
            <a:noAutofit/>
          </a:bodyPr>
          <a:lstStyle>
            <a:lvl1pPr algn="ctr" rtl="0">
              <a:spcBef>
                <a:spcPct val="0"/>
              </a:spcBef>
              <a:buNone/>
              <a:defRPr sz="3600" b="1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3B12B-8171-4FB8-9647-704036D787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1050" y="6438900"/>
            <a:ext cx="609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9279E1-2B1A-4441-986F-700D686B7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nueva plantilla aciem Cundinamarca ROJA.jpg"/>
          <p:cNvPicPr>
            <a:picLocks noChangeAspect="1"/>
          </p:cNvPicPr>
          <p:nvPr/>
        </p:nvPicPr>
        <p:blipFill>
          <a:blip r:embed="rId13" cstate="print"/>
          <a:srcRect l="898" t="139" r="481" b="1111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1026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876300" y="1362075"/>
            <a:ext cx="78105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34" name="8 Marcador de título"/>
          <p:cNvSpPr>
            <a:spLocks noGrp="1"/>
          </p:cNvSpPr>
          <p:nvPr>
            <p:ph type="title"/>
          </p:nvPr>
        </p:nvSpPr>
        <p:spPr bwMode="auto">
          <a:xfrm>
            <a:off x="1571625" y="231775"/>
            <a:ext cx="7076001" cy="85341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n-US" dirty="0"/>
          </a:p>
        </p:txBody>
      </p:sp>
      <p:pic>
        <p:nvPicPr>
          <p:cNvPr id="12" name="11 Imagen" descr="LOGO ACIEM CUND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3858" y="53631"/>
            <a:ext cx="792700" cy="721882"/>
          </a:xfrm>
          <a:prstGeom prst="rect">
            <a:avLst/>
          </a:prstGeom>
        </p:spPr>
      </p:pic>
      <p:sp>
        <p:nvSpPr>
          <p:cNvPr id="27" name="26 Elipse"/>
          <p:cNvSpPr/>
          <p:nvPr/>
        </p:nvSpPr>
        <p:spPr>
          <a:xfrm>
            <a:off x="8505825" y="6362700"/>
            <a:ext cx="381000" cy="381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48675" y="6391274"/>
            <a:ext cx="495300" cy="247651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0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F98253D-EF0A-4235-9FF2-69B548CADAA3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  <p:sp>
        <p:nvSpPr>
          <p:cNvPr id="10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34671" y="6429811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/>
              <a:t>Asociación Colombiana de Ingenieros – ACIEM Cundinamarca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960" r:id="rId1"/>
    <p:sldLayoutId id="2147484961" r:id="rId2"/>
    <p:sldLayoutId id="2147484962" r:id="rId3"/>
    <p:sldLayoutId id="2147484963" r:id="rId4"/>
    <p:sldLayoutId id="2147484964" r:id="rId5"/>
    <p:sldLayoutId id="2147484965" r:id="rId6"/>
    <p:sldLayoutId id="2147484969" r:id="rId7"/>
    <p:sldLayoutId id="2147484966" r:id="rId8"/>
    <p:sldLayoutId id="2147484970" r:id="rId9"/>
    <p:sldLayoutId id="2147484967" r:id="rId10"/>
    <p:sldLayoutId id="2147484968" r:id="rId11"/>
  </p:sldLayoutIdLst>
  <p:transition>
    <p:random/>
  </p:transition>
  <p:hf hdr="0" dt="0"/>
  <p:txStyles>
    <p:titleStyle>
      <a:lvl1pPr algn="ctr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kumimoji="0" lang="en-US" sz="3600" b="1" kern="1200" cap="none" baseline="0" dirty="0" smtClean="0">
          <a:ln w="6350">
            <a:noFill/>
          </a:ln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99"/>
          </a:solidFill>
          <a:latin typeface="Times New Roman" pitchFamily="18" charset="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99"/>
          </a:solidFill>
          <a:latin typeface="Times New Roman" pitchFamily="18" charset="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99"/>
          </a:solidFill>
          <a:latin typeface="Times New Roman" pitchFamily="18" charset="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99"/>
          </a:solidFill>
          <a:latin typeface="Times New Roman" pitchFamily="18" charset="0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AF0F6"/>
          </a:solidFill>
          <a:latin typeface="Times New Roman" pitchFamily="18" charset="0"/>
          <a:cs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AF0F6"/>
          </a:solidFill>
          <a:latin typeface="Times New Roman" pitchFamily="18" charset="0"/>
          <a:cs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AF0F6"/>
          </a:solidFill>
          <a:latin typeface="Times New Roman" pitchFamily="18" charset="0"/>
          <a:cs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AF0F6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5000"/>
        <a:buFont typeface="Wingdings 2" pitchFamily="18" charset="2"/>
        <a:buChar char="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85000"/>
        <a:buFont typeface="Wingdings 2" pitchFamily="18" charset="2"/>
        <a:buChar char=""/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70000"/>
        <a:buFont typeface="Wingdings 2" pitchFamily="18" charset="2"/>
        <a:buChar char="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65000"/>
        <a:buFont typeface="Wingdings 2" pitchFamily="18" charset="2"/>
        <a:buChar char="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65000"/>
        <a:buFont typeface="Wingdings 2" pitchFamily="18" charset="2"/>
        <a:buChar char=""/>
        <a:defRPr sz="16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2BC1-89C7-4E90-A945-E3749B030F68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Asociación Colombiana de Ingenieros – ACIEM Cundinamarca</a:t>
            </a:r>
            <a:endParaRPr lang="es-ES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251568"/>
              </p:ext>
            </p:extLst>
          </p:nvPr>
        </p:nvGraphicFramePr>
        <p:xfrm>
          <a:off x="655608" y="1033128"/>
          <a:ext cx="8281358" cy="5246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59457" y="227343"/>
            <a:ext cx="7505132" cy="69658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br>
              <a:rPr lang="es-MX" sz="2400" b="1" dirty="0"/>
            </a:br>
            <a:br>
              <a:rPr lang="es-MX" sz="2400" b="1" dirty="0"/>
            </a:br>
            <a:r>
              <a:rPr lang="es-MX" sz="2800" b="1" dirty="0"/>
              <a:t>Comportamiento Afiliados</a:t>
            </a:r>
            <a:br>
              <a:rPr lang="es-MX" sz="2800" b="1" dirty="0"/>
            </a:br>
            <a:r>
              <a:rPr lang="es-MX" sz="2400" dirty="0"/>
              <a:t>2004 </a:t>
            </a:r>
            <a:r>
              <a:rPr lang="es-MX" sz="2400" b="1" dirty="0"/>
              <a:t>– 2012</a:t>
            </a:r>
            <a:br>
              <a:rPr lang="es-MX" sz="2400" b="1" dirty="0"/>
            </a:br>
            <a:br>
              <a:rPr lang="es-MX" sz="2800" b="1" dirty="0"/>
            </a:br>
            <a:r>
              <a:rPr lang="es-MX" sz="2800" b="1" dirty="0"/>
              <a:t>  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779801953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2BC1-89C7-4E90-A945-E3749B030F68}" type="slidenum">
              <a:rPr lang="es-ES" smtClean="0"/>
              <a:pPr>
                <a:defRPr/>
              </a:pPr>
              <a:t>2</a:t>
            </a:fld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55284" y="139060"/>
            <a:ext cx="6818830" cy="85341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br>
              <a:rPr lang="es-MX" sz="2400" b="1" dirty="0"/>
            </a:br>
            <a:r>
              <a:rPr lang="es-MX" sz="2800" b="1" dirty="0"/>
              <a:t>Comportamiento Activo</a:t>
            </a:r>
          </a:p>
          <a:p>
            <a:pPr algn="ctr"/>
            <a:r>
              <a:rPr lang="es-MX" sz="2400" b="1" dirty="0"/>
              <a:t>2004 – 2012</a:t>
            </a:r>
            <a:br>
              <a:rPr lang="es-MX" sz="2400" b="1" dirty="0"/>
            </a:br>
            <a:r>
              <a:rPr lang="es-MX" sz="1200" dirty="0"/>
              <a:t>Miles de pesos</a:t>
            </a:r>
            <a:br>
              <a:rPr lang="es-MX" sz="2800" b="1" dirty="0"/>
            </a:br>
            <a:r>
              <a:rPr lang="es-MX" sz="2800" b="1" dirty="0"/>
              <a:t>  </a:t>
            </a:r>
            <a:endParaRPr lang="es-ES" sz="2800" b="1" dirty="0"/>
          </a:p>
        </p:txBody>
      </p:sp>
      <p:graphicFrame>
        <p:nvGraphicFramePr>
          <p:cNvPr id="10" name="Gráfic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18639"/>
              </p:ext>
            </p:extLst>
          </p:nvPr>
        </p:nvGraphicFramePr>
        <p:xfrm>
          <a:off x="-79169" y="0"/>
          <a:ext cx="9302338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5418"/>
            <a:ext cx="7553326" cy="85341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s-MX" sz="2800" b="1" dirty="0"/>
              <a:t>Comportamiento </a:t>
            </a:r>
            <a:r>
              <a:rPr lang="es-MX" sz="2800" dirty="0"/>
              <a:t>Patrimonio</a:t>
            </a:r>
            <a:endParaRPr lang="es-MX" sz="2800" b="1" dirty="0"/>
          </a:p>
          <a:p>
            <a:pPr algn="ctr"/>
            <a:r>
              <a:rPr lang="es-MX" sz="2400" b="1" dirty="0"/>
              <a:t>2004 – 2012 </a:t>
            </a:r>
            <a:br>
              <a:rPr lang="es-MX" sz="2000" b="1" dirty="0"/>
            </a:br>
            <a:r>
              <a:rPr lang="es-MX" sz="1200" dirty="0"/>
              <a:t>Miles de Pesos</a:t>
            </a:r>
            <a:endParaRPr lang="es-ES" sz="2000" b="1" dirty="0"/>
          </a:p>
        </p:txBody>
      </p:sp>
      <p:sp>
        <p:nvSpPr>
          <p:cNvPr id="7" name="21 Marcador de pie de página"/>
          <p:cNvSpPr txBox="1">
            <a:spLocks/>
          </p:cNvSpPr>
          <p:nvPr/>
        </p:nvSpPr>
        <p:spPr>
          <a:xfrm>
            <a:off x="614839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Asociación Colombiana de Ingenieros – ACIEM Cundinamarca</a:t>
            </a:r>
          </a:p>
        </p:txBody>
      </p:sp>
      <p:sp>
        <p:nvSpPr>
          <p:cNvPr id="8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48675" y="6391274"/>
            <a:ext cx="495300" cy="247651"/>
          </a:xfrm>
        </p:spPr>
        <p:txBody>
          <a:bodyPr/>
          <a:lstStyle/>
          <a:p>
            <a:pPr>
              <a:defRPr/>
            </a:pPr>
            <a:fld id="{9D4C894D-20BD-4C1D-8A2C-42982C269D97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  <p:graphicFrame>
        <p:nvGraphicFramePr>
          <p:cNvPr id="10" name="Gráfic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558654"/>
              </p:ext>
            </p:extLst>
          </p:nvPr>
        </p:nvGraphicFramePr>
        <p:xfrm>
          <a:off x="-79169" y="392133"/>
          <a:ext cx="9302338" cy="607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832386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5418"/>
            <a:ext cx="7553326" cy="85341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s-MX" sz="2800" b="1" dirty="0"/>
              <a:t>Comportamiento Ingresos</a:t>
            </a:r>
          </a:p>
          <a:p>
            <a:pPr algn="ctr"/>
            <a:r>
              <a:rPr lang="es-MX" sz="2400" b="1" dirty="0"/>
              <a:t>2004 – 2012 </a:t>
            </a:r>
            <a:br>
              <a:rPr lang="es-MX" sz="2000" b="1" dirty="0"/>
            </a:br>
            <a:r>
              <a:rPr lang="es-MX" sz="1200" dirty="0"/>
              <a:t>Miles de Pesos</a:t>
            </a:r>
            <a:endParaRPr lang="es-ES" sz="2000" b="1" dirty="0"/>
          </a:p>
        </p:txBody>
      </p:sp>
      <p:sp>
        <p:nvSpPr>
          <p:cNvPr id="7" name="21 Marcador de pie de página"/>
          <p:cNvSpPr txBox="1">
            <a:spLocks/>
          </p:cNvSpPr>
          <p:nvPr/>
        </p:nvSpPr>
        <p:spPr>
          <a:xfrm>
            <a:off x="614839" y="6445577"/>
            <a:ext cx="4792717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Asociación Colombiana de Ingenieros – ACIEM Cundinamarca</a:t>
            </a:r>
          </a:p>
        </p:txBody>
      </p:sp>
      <p:sp>
        <p:nvSpPr>
          <p:cNvPr id="8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48675" y="6391274"/>
            <a:ext cx="495300" cy="247651"/>
          </a:xfrm>
        </p:spPr>
        <p:txBody>
          <a:bodyPr/>
          <a:lstStyle/>
          <a:p>
            <a:pPr>
              <a:defRPr/>
            </a:pPr>
            <a:fld id="{9D4C894D-20BD-4C1D-8A2C-42982C269D97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245664"/>
              </p:ext>
            </p:extLst>
          </p:nvPr>
        </p:nvGraphicFramePr>
        <p:xfrm>
          <a:off x="614839" y="65418"/>
          <a:ext cx="8529161" cy="632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ueva Plantilla ACIEM Cundinamarca ROJA">
  <a:themeElements>
    <a:clrScheme name="Personalizado 1">
      <a:dk1>
        <a:sysClr val="windowText" lastClr="000000"/>
      </a:dk1>
      <a:lt1>
        <a:sysClr val="window" lastClr="FFFFFF"/>
      </a:lt1>
      <a:dk2>
        <a:srgbClr val="000076"/>
      </a:dk2>
      <a:lt2>
        <a:srgbClr val="DBF5F9"/>
      </a:lt2>
      <a:accent1>
        <a:srgbClr val="000072"/>
      </a:accent1>
      <a:accent2>
        <a:srgbClr val="2828FF"/>
      </a:accent2>
      <a:accent3>
        <a:srgbClr val="0C0C0C"/>
      </a:accent3>
      <a:accent4>
        <a:srgbClr val="000055"/>
      </a:accent4>
      <a:accent5>
        <a:srgbClr val="2A2AFF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Nueva Plantilla ACIEM Cundinamarca ROJA</Template>
  <TotalTime>2414</TotalTime>
  <Words>85</Words>
  <Application>Microsoft Office PowerPoint</Application>
  <PresentationFormat>Presentación en pantalla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Constantia</vt:lpstr>
      <vt:lpstr>Times New Roman</vt:lpstr>
      <vt:lpstr>Wingdings 2</vt:lpstr>
      <vt:lpstr>Nueva Plantilla ACIEM Cundinamarca ROJA</vt:lpstr>
      <vt:lpstr>  Comportamiento Afiliados 2004 – 2012    </vt:lpstr>
      <vt:lpstr> Comportamiento Activo 2004 – 2012 Miles de pesos   </vt:lpstr>
      <vt:lpstr>Comportamiento Patrimonio 2004 – 2012  Miles de Pesos</vt:lpstr>
      <vt:lpstr>Comportamiento Ingresos 2004 – 2012  Miles de Pesos</vt:lpstr>
    </vt:vector>
  </TitlesOfParts>
  <Company>aciem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Enrique Ovalle</dc:creator>
  <cp:lastModifiedBy>Ismael Arenas</cp:lastModifiedBy>
  <cp:revision>366</cp:revision>
  <dcterms:created xsi:type="dcterms:W3CDTF">2011-11-18T15:31:02Z</dcterms:created>
  <dcterms:modified xsi:type="dcterms:W3CDTF">2025-05-02T16:59:39Z</dcterms:modified>
</cp:coreProperties>
</file>